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177403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114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апреля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25 апреля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апреля до 20 ч. 25 апреля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Ветер юго-западный, 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4-6,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 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26 апреля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апреля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044884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dirty="0"/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/>
                        <a:t>0.161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dirty="0"/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/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/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dirty="0"/>
                        <a:t>242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/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dirty="0"/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/>
                        <a:t>0.32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dirty="0"/>
                        <a:t>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dirty="0"/>
                        <a:t>0.859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А. Шибаршина 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35230</TotalTime>
  <Words>573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5652</cp:revision>
  <cp:lastPrinted>2025-12-12T07:56:19Z</cp:lastPrinted>
  <dcterms:created xsi:type="dcterms:W3CDTF">2018-03-27T06:03:00Z</dcterms:created>
  <dcterms:modified xsi:type="dcterms:W3CDTF">2026-04-24T08:10:12Z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